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D8D6D9"/>
    <a:srgbClr val="CCC9D9"/>
    <a:srgbClr val="8D8590"/>
    <a:srgbClr val="C3C0D2"/>
    <a:srgbClr val="A39EBB"/>
    <a:srgbClr val="483A4D"/>
    <a:srgbClr val="392D6F"/>
    <a:srgbClr val="006E97"/>
    <a:srgbClr val="1C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086A7A-76A1-A149-BE1F-9913722D4A94}" v="1" dt="2026-01-28T16:01:05.4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9" autoAdjust="0"/>
    <p:restoredTop sz="71370" autoAdjust="0"/>
  </p:normalViewPr>
  <p:slideViewPr>
    <p:cSldViewPr>
      <p:cViewPr varScale="1">
        <p:scale>
          <a:sx n="59" d="100"/>
          <a:sy n="59" d="100"/>
        </p:scale>
        <p:origin x="20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undo custSel modSld modMainMaster">
      <pc:chgData name="Arancibia, Janet" userId="7af9f458-d76d-4a32-8e0e-3ba54004c9ab" providerId="ADAL" clId="{61BEEF6B-B22F-5463-8E2A-7E001B17CFDA}" dt="2026-01-28T20:58:01.175" v="80" actId="255"/>
      <pc:docMkLst>
        <pc:docMk/>
      </pc:docMkLst>
      <pc:sldChg chg="delSp mod">
        <pc:chgData name="Arancibia, Janet" userId="7af9f458-d76d-4a32-8e0e-3ba54004c9ab" providerId="ADAL" clId="{61BEEF6B-B22F-5463-8E2A-7E001B17CFDA}" dt="2026-01-28T15:54:01.459" v="4" actId="478"/>
        <pc:sldMkLst>
          <pc:docMk/>
          <pc:sldMk cId="4250189459" sldId="266"/>
        </pc:sldMkLst>
        <pc:spChg chg="del">
          <ac:chgData name="Arancibia, Janet" userId="7af9f458-d76d-4a32-8e0e-3ba54004c9ab" providerId="ADAL" clId="{61BEEF6B-B22F-5463-8E2A-7E001B17CFDA}" dt="2026-01-28T15:54:01.459" v="4" actId="478"/>
          <ac:spMkLst>
            <pc:docMk/>
            <pc:sldMk cId="4250189459" sldId="266"/>
            <ac:spMk id="2" creationId="{17CEBE55-9D7B-29C1-4EAF-3D818B8B8F10}"/>
          </ac:spMkLst>
        </pc:spChg>
      </pc:sldChg>
      <pc:sldChg chg="modSp mod modNotesTx">
        <pc:chgData name="Arancibia, Janet" userId="7af9f458-d76d-4a32-8e0e-3ba54004c9ab" providerId="ADAL" clId="{61BEEF6B-B22F-5463-8E2A-7E001B17CFDA}" dt="2026-01-28T15:54:49.405" v="12" actId="20577"/>
        <pc:sldMkLst>
          <pc:docMk/>
          <pc:sldMk cId="2940124673" sldId="267"/>
        </pc:sldMkLst>
        <pc:spChg chg="mod">
          <ac:chgData name="Arancibia, Janet" userId="7af9f458-d76d-4a32-8e0e-3ba54004c9ab" providerId="ADAL" clId="{61BEEF6B-B22F-5463-8E2A-7E001B17CFDA}" dt="2026-01-28T15:54:34.150" v="10" actId="20577"/>
          <ac:spMkLst>
            <pc:docMk/>
            <pc:sldMk cId="2940124673" sldId="267"/>
            <ac:spMk id="5" creationId="{FB67BC36-FF11-8150-B054-E3F014E098FD}"/>
          </ac:spMkLst>
        </pc:spChg>
      </pc:sldChg>
      <pc:sldChg chg="modSp mod modNotesTx">
        <pc:chgData name="Arancibia, Janet" userId="7af9f458-d76d-4a32-8e0e-3ba54004c9ab" providerId="ADAL" clId="{61BEEF6B-B22F-5463-8E2A-7E001B17CFDA}" dt="2026-01-28T15:56:48.670" v="18" actId="20577"/>
        <pc:sldMkLst>
          <pc:docMk/>
          <pc:sldMk cId="3734570181" sldId="268"/>
        </pc:sldMkLst>
        <pc:spChg chg="mod">
          <ac:chgData name="Arancibia, Janet" userId="7af9f458-d76d-4a32-8e0e-3ba54004c9ab" providerId="ADAL" clId="{61BEEF6B-B22F-5463-8E2A-7E001B17CFDA}" dt="2026-01-28T15:56:11.668" v="17" actId="20577"/>
          <ac:spMkLst>
            <pc:docMk/>
            <pc:sldMk cId="3734570181" sldId="268"/>
            <ac:spMk id="2" creationId="{42F953AB-9674-4F28-07AE-F87A5904F916}"/>
          </ac:spMkLst>
        </pc:spChg>
      </pc:sldChg>
      <pc:sldChg chg="modSp mod">
        <pc:chgData name="Arancibia, Janet" userId="7af9f458-d76d-4a32-8e0e-3ba54004c9ab" providerId="ADAL" clId="{61BEEF6B-B22F-5463-8E2A-7E001B17CFDA}" dt="2026-01-28T20:34:18.414" v="35" actId="20577"/>
        <pc:sldMkLst>
          <pc:docMk/>
          <pc:sldMk cId="2515943933" sldId="272"/>
        </pc:sldMkLst>
        <pc:spChg chg="mod">
          <ac:chgData name="Arancibia, Janet" userId="7af9f458-d76d-4a32-8e0e-3ba54004c9ab" providerId="ADAL" clId="{61BEEF6B-B22F-5463-8E2A-7E001B17CFDA}" dt="2026-01-28T20:34:18.414" v="35" actId="20577"/>
          <ac:spMkLst>
            <pc:docMk/>
            <pc:sldMk cId="2515943933" sldId="272"/>
            <ac:spMk id="7" creationId="{1CFCE852-AEAB-9DE9-6936-21CAFE062AD6}"/>
          </ac:spMkLst>
        </pc:spChg>
      </pc:sldChg>
      <pc:sldChg chg="modSp mod">
        <pc:chgData name="Arancibia, Janet" userId="7af9f458-d76d-4a32-8e0e-3ba54004c9ab" providerId="ADAL" clId="{61BEEF6B-B22F-5463-8E2A-7E001B17CFDA}" dt="2026-01-28T20:36:50.096" v="76" actId="255"/>
        <pc:sldMkLst>
          <pc:docMk/>
          <pc:sldMk cId="4159353120" sldId="273"/>
        </pc:sldMkLst>
        <pc:spChg chg="mod">
          <ac:chgData name="Arancibia, Janet" userId="7af9f458-d76d-4a32-8e0e-3ba54004c9ab" providerId="ADAL" clId="{61BEEF6B-B22F-5463-8E2A-7E001B17CFDA}" dt="2026-01-28T20:36:50.096" v="76" actId="255"/>
          <ac:spMkLst>
            <pc:docMk/>
            <pc:sldMk cId="4159353120" sldId="273"/>
            <ac:spMk id="2" creationId="{B19A42F2-53C9-3143-2F80-8C7D3D5FFE3C}"/>
          </ac:spMkLst>
        </pc:spChg>
      </pc:sldChg>
      <pc:sldChg chg="modSp mod">
        <pc:chgData name="Arancibia, Janet" userId="7af9f458-d76d-4a32-8e0e-3ba54004c9ab" providerId="ADAL" clId="{61BEEF6B-B22F-5463-8E2A-7E001B17CFDA}" dt="2026-01-28T15:55:37.090" v="15" actId="20577"/>
        <pc:sldMkLst>
          <pc:docMk/>
          <pc:sldMk cId="593240637" sldId="276"/>
        </pc:sldMkLst>
        <pc:spChg chg="mod">
          <ac:chgData name="Arancibia, Janet" userId="7af9f458-d76d-4a32-8e0e-3ba54004c9ab" providerId="ADAL" clId="{61BEEF6B-B22F-5463-8E2A-7E001B17CFDA}" dt="2026-01-28T15:55:37.090" v="15" actId="20577"/>
          <ac:spMkLst>
            <pc:docMk/>
            <pc:sldMk cId="593240637" sldId="276"/>
            <ac:spMk id="4" creationId="{ECC82F32-4CA5-5ACC-C7E4-CE13521B95DE}"/>
          </ac:spMkLst>
        </pc:spChg>
      </pc:sldChg>
      <pc:sldChg chg="modSp mod modNotesTx">
        <pc:chgData name="Arancibia, Janet" userId="7af9f458-d76d-4a32-8e0e-3ba54004c9ab" providerId="ADAL" clId="{61BEEF6B-B22F-5463-8E2A-7E001B17CFDA}" dt="2026-01-28T16:06:56.020" v="32" actId="20577"/>
        <pc:sldMkLst>
          <pc:docMk/>
          <pc:sldMk cId="3031513542" sldId="277"/>
        </pc:sldMkLst>
        <pc:spChg chg="mod">
          <ac:chgData name="Arancibia, Janet" userId="7af9f458-d76d-4a32-8e0e-3ba54004c9ab" providerId="ADAL" clId="{61BEEF6B-B22F-5463-8E2A-7E001B17CFDA}" dt="2026-01-28T15:57:30.642" v="20" actId="20577"/>
          <ac:spMkLst>
            <pc:docMk/>
            <pc:sldMk cId="3031513542" sldId="277"/>
            <ac:spMk id="2" creationId="{5901AE7E-0EA7-0335-10CC-7D4247FBC080}"/>
          </ac:spMkLst>
        </pc:spChg>
      </pc:sldChg>
      <pc:sldChg chg="modSp mod">
        <pc:chgData name="Arancibia, Janet" userId="7af9f458-d76d-4a32-8e0e-3ba54004c9ab" providerId="ADAL" clId="{61BEEF6B-B22F-5463-8E2A-7E001B17CFDA}" dt="2026-01-28T15:53:51.204" v="3" actId="20577"/>
        <pc:sldMkLst>
          <pc:docMk/>
          <pc:sldMk cId="4294521893" sldId="282"/>
        </pc:sldMkLst>
        <pc:spChg chg="mod">
          <ac:chgData name="Arancibia, Janet" userId="7af9f458-d76d-4a32-8e0e-3ba54004c9ab" providerId="ADAL" clId="{61BEEF6B-B22F-5463-8E2A-7E001B17CFDA}" dt="2026-01-28T15:53:51.204" v="3" actId="20577"/>
          <ac:spMkLst>
            <pc:docMk/>
            <pc:sldMk cId="4294521893" sldId="282"/>
            <ac:spMk id="3" creationId="{05E30743-A9B7-4FA5-2AAA-8384488C2CB8}"/>
          </ac:spMkLst>
        </pc:spChg>
      </pc:sldChg>
      <pc:sldMasterChg chg="modSldLayout">
        <pc:chgData name="Arancibia, Janet" userId="7af9f458-d76d-4a32-8e0e-3ba54004c9ab" providerId="ADAL" clId="{61BEEF6B-B22F-5463-8E2A-7E001B17CFDA}" dt="2026-01-28T15:49:41.260" v="2" actId="20577"/>
        <pc:sldMasterMkLst>
          <pc:docMk/>
          <pc:sldMasterMk cId="0" sldId="2147483648"/>
        </pc:sldMasterMkLst>
        <pc:sldLayoutChg chg="modSp mod">
          <pc:chgData name="Arancibia, Janet" userId="7af9f458-d76d-4a32-8e0e-3ba54004c9ab" providerId="ADAL" clId="{61BEEF6B-B22F-5463-8E2A-7E001B17CFDA}" dt="2026-01-28T15:49:41.260" v="2" actId="20577"/>
          <pc:sldLayoutMkLst>
            <pc:docMk/>
            <pc:sldMasterMk cId="0" sldId="2147483648"/>
            <pc:sldLayoutMk cId="0" sldId="2147483655"/>
          </pc:sldLayoutMkLst>
          <pc:spChg chg="mod">
            <ac:chgData name="Arancibia, Janet" userId="7af9f458-d76d-4a32-8e0e-3ba54004c9ab" providerId="ADAL" clId="{61BEEF6B-B22F-5463-8E2A-7E001B17CFDA}" dt="2026-01-28T15:49:41.260" v="2" actId="20577"/>
            <ac:spMkLst>
              <pc:docMk/>
              <pc:sldMasterMk cId="0" sldId="2147483648"/>
              <pc:sldLayoutMk cId="0" sldId="2147483655"/>
              <ac:spMk id="4" creationId="{F1914BEB-411F-24D0-E672-16503E769EE9}"/>
            </ac:spMkLst>
          </pc:spChg>
        </pc:sldLayoutChg>
      </pc:sldMasterChg>
      <pc:sldMasterChg chg="modSldLayout">
        <pc:chgData name="Arancibia, Janet" userId="7af9f458-d76d-4a32-8e0e-3ba54004c9ab" providerId="ADAL" clId="{61BEEF6B-B22F-5463-8E2A-7E001B17CFDA}" dt="2026-01-28T20:58:01.175" v="80" actId="255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8T20:58:01.175" v="80" actId="255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8T20:58:01.175" v="80" actId="255"/>
            <ac:spMkLst>
              <pc:docMk/>
              <pc:sldMasterMk cId="2113399045" sldId="2147483660"/>
              <pc:sldLayoutMk cId="2923927821" sldId="2147483662"/>
              <ac:spMk id="2" creationId="{B43047DE-D36F-003A-C5A9-847D4800F6A4}"/>
            </ac:spMkLst>
          </pc:spChg>
        </pc:sldLayoutChg>
      </pc:sldMasterChg>
    </pc:docChg>
  </pc:docChgLst>
  <pc:docChgLst>
    <pc:chgData name="Tobar, Malena" userId="9230a1f3-c5c2-40c2-b18e-6efb2e99c739" providerId="ADAL" clId="{51A41E0A-7C73-5A3A-AF27-64F1971112DD}"/>
    <pc:docChg chg="undo custSel delSld modSld modMainMaster">
      <pc:chgData name="Tobar, Malena" userId="9230a1f3-c5c2-40c2-b18e-6efb2e99c739" providerId="ADAL" clId="{51A41E0A-7C73-5A3A-AF27-64F1971112DD}" dt="2026-01-12T21:25:07.290" v="800" actId="790"/>
      <pc:docMkLst>
        <pc:docMk/>
      </pc:docMkLst>
      <pc:sldChg chg="modNotesTx">
        <pc:chgData name="Tobar, Malena" userId="9230a1f3-c5c2-40c2-b18e-6efb2e99c739" providerId="ADAL" clId="{51A41E0A-7C73-5A3A-AF27-64F1971112DD}" dt="2026-01-12T20:08:11.087" v="799" actId="20577"/>
        <pc:sldMkLst>
          <pc:docMk/>
          <pc:sldMk cId="336364739" sldId="264"/>
        </pc:sldMkLst>
      </pc:sldChg>
      <pc:sldChg chg="modSp mod">
        <pc:chgData name="Tobar, Malena" userId="9230a1f3-c5c2-40c2-b18e-6efb2e99c739" providerId="ADAL" clId="{51A41E0A-7C73-5A3A-AF27-64F1971112DD}" dt="2026-01-12T17:37:22.810" v="388" actId="20577"/>
        <pc:sldMkLst>
          <pc:docMk/>
          <pc:sldMk cId="4250189459" sldId="266"/>
        </pc:sldMkLst>
        <pc:spChg chg="mod">
          <ac:chgData name="Tobar, Malena" userId="9230a1f3-c5c2-40c2-b18e-6efb2e99c739" providerId="ADAL" clId="{51A41E0A-7C73-5A3A-AF27-64F1971112DD}" dt="2026-01-12T17:36:40.425" v="381" actId="1076"/>
          <ac:spMkLst>
            <pc:docMk/>
            <pc:sldMk cId="4250189459" sldId="266"/>
            <ac:spMk id="3" creationId="{52E75411-0B3F-EF43-C5EA-751068CFF745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7:40:03.326" v="421" actId="790"/>
        <pc:sldMkLst>
          <pc:docMk/>
          <pc:sldMk cId="2940124673" sldId="267"/>
        </pc:sldMkLst>
        <pc:spChg chg="mod">
          <ac:chgData name="Tobar, Malena" userId="9230a1f3-c5c2-40c2-b18e-6efb2e99c739" providerId="ADAL" clId="{51A41E0A-7C73-5A3A-AF27-64F1971112DD}" dt="2026-01-12T17:37:54.764" v="410" actId="20577"/>
          <ac:spMkLst>
            <pc:docMk/>
            <pc:sldMk cId="2940124673" sldId="267"/>
            <ac:spMk id="5" creationId="{FB67BC36-FF11-8150-B054-E3F014E098FD}"/>
          </ac:spMkLst>
        </pc:spChg>
      </pc:sldChg>
      <pc:sldChg chg="addSp delSp modSp mod modNotesTx">
        <pc:chgData name="Tobar, Malena" userId="9230a1f3-c5c2-40c2-b18e-6efb2e99c739" providerId="ADAL" clId="{51A41E0A-7C73-5A3A-AF27-64F1971112DD}" dt="2026-01-12T17:46:24.711" v="448" actId="790"/>
        <pc:sldMkLst>
          <pc:docMk/>
          <pc:sldMk cId="3734570181" sldId="268"/>
        </pc:sldMkLst>
        <pc:spChg chg="add mod">
          <ac:chgData name="Tobar, Malena" userId="9230a1f3-c5c2-40c2-b18e-6efb2e99c739" providerId="ADAL" clId="{51A41E0A-7C73-5A3A-AF27-64F1971112DD}" dt="2026-01-12T17:45:36.718" v="425" actId="1076"/>
          <ac:spMkLst>
            <pc:docMk/>
            <pc:sldMk cId="3734570181" sldId="268"/>
            <ac:spMk id="2" creationId="{42F953AB-9674-4F28-07AE-F87A5904F916}"/>
          </ac:spMkLst>
        </pc:spChg>
        <pc:spChg chg="mod">
          <ac:chgData name="Tobar, Malena" userId="9230a1f3-c5c2-40c2-b18e-6efb2e99c739" providerId="ADAL" clId="{51A41E0A-7C73-5A3A-AF27-64F1971112DD}" dt="2026-01-12T17:45:51.143" v="445" actId="20577"/>
          <ac:spMkLst>
            <pc:docMk/>
            <pc:sldMk cId="3734570181" sldId="268"/>
            <ac:spMk id="6" creationId="{F0007A59-C0AE-7C55-2754-C92195DFE286}"/>
          </ac:spMkLst>
        </pc:spChg>
        <pc:spChg chg="mod">
          <ac:chgData name="Tobar, Malena" userId="9230a1f3-c5c2-40c2-b18e-6efb2e99c739" providerId="ADAL" clId="{51A41E0A-7C73-5A3A-AF27-64F1971112DD}" dt="2026-01-12T17:45:41.963" v="442" actId="20577"/>
          <ac:spMkLst>
            <pc:docMk/>
            <pc:sldMk cId="3734570181" sldId="268"/>
            <ac:spMk id="7" creationId="{1CFCE852-AEAB-9DE9-6936-21CAFE062AD6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7:52:52.104" v="509" actId="790"/>
        <pc:sldMkLst>
          <pc:docMk/>
          <pc:sldMk cId="1294655604" sldId="269"/>
        </pc:sldMkLst>
        <pc:spChg chg="mod">
          <ac:chgData name="Tobar, Malena" userId="9230a1f3-c5c2-40c2-b18e-6efb2e99c739" providerId="ADAL" clId="{51A41E0A-7C73-5A3A-AF27-64F1971112DD}" dt="2026-01-12T17:50:34.579" v="505" actId="20577"/>
          <ac:spMkLst>
            <pc:docMk/>
            <pc:sldMk cId="1294655604" sldId="269"/>
            <ac:spMk id="4" creationId="{89677ECE-FE3D-A8A6-03A9-2F04A0A9F2DE}"/>
          </ac:spMkLst>
        </pc:spChg>
        <pc:spChg chg="mod">
          <ac:chgData name="Tobar, Malena" userId="9230a1f3-c5c2-40c2-b18e-6efb2e99c739" providerId="ADAL" clId="{51A41E0A-7C73-5A3A-AF27-64F1971112DD}" dt="2026-01-12T17:50:30.815" v="503" actId="20577"/>
          <ac:spMkLst>
            <pc:docMk/>
            <pc:sldMk cId="1294655604" sldId="269"/>
            <ac:spMk id="5" creationId="{FB67BC36-FF11-8150-B054-E3F014E098FD}"/>
          </ac:spMkLst>
        </pc:spChg>
      </pc:sldChg>
      <pc:sldChg chg="addSp delSp modSp mod modNotesTx">
        <pc:chgData name="Tobar, Malena" userId="9230a1f3-c5c2-40c2-b18e-6efb2e99c739" providerId="ADAL" clId="{51A41E0A-7C73-5A3A-AF27-64F1971112DD}" dt="2026-01-12T17:59:48.522" v="610" actId="790"/>
        <pc:sldMkLst>
          <pc:docMk/>
          <pc:sldMk cId="3663860457" sldId="270"/>
        </pc:sldMkLst>
        <pc:spChg chg="add mod">
          <ac:chgData name="Tobar, Malena" userId="9230a1f3-c5c2-40c2-b18e-6efb2e99c739" providerId="ADAL" clId="{51A41E0A-7C73-5A3A-AF27-64F1971112DD}" dt="2026-01-12T17:53:04.021" v="512"/>
          <ac:spMkLst>
            <pc:docMk/>
            <pc:sldMk cId="3663860457" sldId="270"/>
            <ac:spMk id="2" creationId="{2E28DCAB-5FF1-5C37-4BDE-3343410F3FE1}"/>
          </ac:spMkLst>
        </pc:spChg>
        <pc:spChg chg="add mod">
          <ac:chgData name="Tobar, Malena" userId="9230a1f3-c5c2-40c2-b18e-6efb2e99c739" providerId="ADAL" clId="{51A41E0A-7C73-5A3A-AF27-64F1971112DD}" dt="2026-01-12T17:53:04.021" v="512"/>
          <ac:spMkLst>
            <pc:docMk/>
            <pc:sldMk cId="3663860457" sldId="270"/>
            <ac:spMk id="3" creationId="{E07014CF-7838-4965-FF96-9D298FE77230}"/>
          </ac:spMkLst>
        </pc:spChg>
        <pc:spChg chg="mod">
          <ac:chgData name="Tobar, Malena" userId="9230a1f3-c5c2-40c2-b18e-6efb2e99c739" providerId="ADAL" clId="{51A41E0A-7C73-5A3A-AF27-64F1971112DD}" dt="2026-01-12T17:59:12.005" v="607" actId="20577"/>
          <ac:spMkLst>
            <pc:docMk/>
            <pc:sldMk cId="3663860457" sldId="270"/>
            <ac:spMk id="6" creationId="{F0007A59-C0AE-7C55-2754-C92195DFE286}"/>
          </ac:spMkLst>
        </pc:spChg>
        <pc:spChg chg="mod">
          <ac:chgData name="Tobar, Malena" userId="9230a1f3-c5c2-40c2-b18e-6efb2e99c739" providerId="ADAL" clId="{51A41E0A-7C73-5A3A-AF27-64F1971112DD}" dt="2026-01-12T17:59:08.654" v="605" actId="20577"/>
          <ac:spMkLst>
            <pc:docMk/>
            <pc:sldMk cId="3663860457" sldId="270"/>
            <ac:spMk id="7" creationId="{1CFCE852-AEAB-9DE9-6936-21CAFE062AD6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9:21:19.358" v="682" actId="790"/>
        <pc:sldMkLst>
          <pc:docMk/>
          <pc:sldMk cId="2340130936" sldId="271"/>
        </pc:sldMkLst>
        <pc:spChg chg="mod">
          <ac:chgData name="Tobar, Malena" userId="9230a1f3-c5c2-40c2-b18e-6efb2e99c739" providerId="ADAL" clId="{51A41E0A-7C73-5A3A-AF27-64F1971112DD}" dt="2026-01-12T19:20:28.554" v="665" actId="20577"/>
          <ac:spMkLst>
            <pc:docMk/>
            <pc:sldMk cId="2340130936" sldId="271"/>
            <ac:spMk id="4" creationId="{89677ECE-FE3D-A8A6-03A9-2F04A0A9F2DE}"/>
          </ac:spMkLst>
        </pc:spChg>
        <pc:spChg chg="mod">
          <ac:chgData name="Tobar, Malena" userId="9230a1f3-c5c2-40c2-b18e-6efb2e99c739" providerId="ADAL" clId="{51A41E0A-7C73-5A3A-AF27-64F1971112DD}" dt="2026-01-12T19:21:08.527" v="681" actId="20577"/>
          <ac:spMkLst>
            <pc:docMk/>
            <pc:sldMk cId="2340130936" sldId="271"/>
            <ac:spMk id="5" creationId="{FB67BC36-FF11-8150-B054-E3F014E098FD}"/>
          </ac:spMkLst>
        </pc:spChg>
      </pc:sldChg>
      <pc:sldChg chg="addSp delSp modSp mod modNotesTx">
        <pc:chgData name="Tobar, Malena" userId="9230a1f3-c5c2-40c2-b18e-6efb2e99c739" providerId="ADAL" clId="{51A41E0A-7C73-5A3A-AF27-64F1971112DD}" dt="2026-01-12T19:50:09.661" v="798" actId="20577"/>
        <pc:sldMkLst>
          <pc:docMk/>
          <pc:sldMk cId="2515943933" sldId="272"/>
        </pc:sldMkLst>
        <pc:spChg chg="add mod">
          <ac:chgData name="Tobar, Malena" userId="9230a1f3-c5c2-40c2-b18e-6efb2e99c739" providerId="ADAL" clId="{51A41E0A-7C73-5A3A-AF27-64F1971112DD}" dt="2026-01-12T19:23:00.026" v="692" actId="1038"/>
          <ac:spMkLst>
            <pc:docMk/>
            <pc:sldMk cId="2515943933" sldId="272"/>
            <ac:spMk id="2" creationId="{105F8553-3E83-5F0C-27CD-E1EBE40E8935}"/>
          </ac:spMkLst>
        </pc:spChg>
        <pc:spChg chg="add mod">
          <ac:chgData name="Tobar, Malena" userId="9230a1f3-c5c2-40c2-b18e-6efb2e99c739" providerId="ADAL" clId="{51A41E0A-7C73-5A3A-AF27-64F1971112DD}" dt="2026-01-12T19:23:00.026" v="692" actId="1038"/>
          <ac:spMkLst>
            <pc:docMk/>
            <pc:sldMk cId="2515943933" sldId="272"/>
            <ac:spMk id="3" creationId="{C45C1C5B-9932-FBAF-66FA-C8BE7EC9E6C0}"/>
          </ac:spMkLst>
        </pc:spChg>
        <pc:spChg chg="mod">
          <ac:chgData name="Tobar, Malena" userId="9230a1f3-c5c2-40c2-b18e-6efb2e99c739" providerId="ADAL" clId="{51A41E0A-7C73-5A3A-AF27-64F1971112DD}" dt="2026-01-12T19:50:09.661" v="798" actId="20577"/>
          <ac:spMkLst>
            <pc:docMk/>
            <pc:sldMk cId="2515943933" sldId="272"/>
            <ac:spMk id="6" creationId="{F0007A59-C0AE-7C55-2754-C92195DFE286}"/>
          </ac:spMkLst>
        </pc:spChg>
        <pc:spChg chg="mod">
          <ac:chgData name="Tobar, Malena" userId="9230a1f3-c5c2-40c2-b18e-6efb2e99c739" providerId="ADAL" clId="{51A41E0A-7C73-5A3A-AF27-64F1971112DD}" dt="2026-01-12T19:24:04.480" v="726" actId="20577"/>
          <ac:spMkLst>
            <pc:docMk/>
            <pc:sldMk cId="2515943933" sldId="272"/>
            <ac:spMk id="7" creationId="{1CFCE852-AEAB-9DE9-6936-21CAFE062AD6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9:26:48.943" v="764" actId="790"/>
        <pc:sldMkLst>
          <pc:docMk/>
          <pc:sldMk cId="4159353120" sldId="273"/>
        </pc:sldMkLst>
        <pc:spChg chg="mod">
          <ac:chgData name="Tobar, Malena" userId="9230a1f3-c5c2-40c2-b18e-6efb2e99c739" providerId="ADAL" clId="{51A41E0A-7C73-5A3A-AF27-64F1971112DD}" dt="2026-01-12T19:26:48.943" v="764" actId="790"/>
          <ac:spMkLst>
            <pc:docMk/>
            <pc:sldMk cId="4159353120" sldId="273"/>
            <ac:spMk id="2" creationId="{B19A42F2-53C9-3143-2F80-8C7D3D5FFE3C}"/>
          </ac:spMkLst>
        </pc:spChg>
      </pc:sldChg>
      <pc:sldChg chg="modSp mod">
        <pc:chgData name="Tobar, Malena" userId="9230a1f3-c5c2-40c2-b18e-6efb2e99c739" providerId="ADAL" clId="{51A41E0A-7C73-5A3A-AF27-64F1971112DD}" dt="2026-01-12T17:53:56.185" v="520" actId="20577"/>
        <pc:sldMkLst>
          <pc:docMk/>
          <pc:sldMk cId="593240637" sldId="276"/>
        </pc:sldMkLst>
        <pc:spChg chg="mod">
          <ac:chgData name="Tobar, Malena" userId="9230a1f3-c5c2-40c2-b18e-6efb2e99c739" providerId="ADAL" clId="{51A41E0A-7C73-5A3A-AF27-64F1971112DD}" dt="2026-01-12T17:53:56.185" v="520" actId="20577"/>
          <ac:spMkLst>
            <pc:docMk/>
            <pc:sldMk cId="593240637" sldId="276"/>
            <ac:spMk id="4" creationId="{ECC82F32-4CA5-5ACC-C7E4-CE13521B95DE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7:54:05.076" v="521" actId="2711"/>
        <pc:sldMkLst>
          <pc:docMk/>
          <pc:sldMk cId="3031513542" sldId="277"/>
        </pc:sldMkLst>
        <pc:spChg chg="mod">
          <ac:chgData name="Tobar, Malena" userId="9230a1f3-c5c2-40c2-b18e-6efb2e99c739" providerId="ADAL" clId="{51A41E0A-7C73-5A3A-AF27-64F1971112DD}" dt="2026-01-12T17:54:05.076" v="521" actId="2711"/>
          <ac:spMkLst>
            <pc:docMk/>
            <pc:sldMk cId="3031513542" sldId="277"/>
            <ac:spMk id="2" creationId="{5901AE7E-0EA7-0335-10CC-7D4247FBC080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7:55:08.638" v="571" actId="790"/>
        <pc:sldMkLst>
          <pc:docMk/>
          <pc:sldMk cId="1853337807" sldId="278"/>
        </pc:sldMkLst>
        <pc:spChg chg="mod">
          <ac:chgData name="Tobar, Malena" userId="9230a1f3-c5c2-40c2-b18e-6efb2e99c739" providerId="ADAL" clId="{51A41E0A-7C73-5A3A-AF27-64F1971112DD}" dt="2026-01-12T17:53:45.803" v="518" actId="790"/>
          <ac:spMkLst>
            <pc:docMk/>
            <pc:sldMk cId="1853337807" sldId="278"/>
            <ac:spMk id="3" creationId="{DBFC6CAD-4787-D29C-9066-E19B93CFC3EC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9:20:01.076" v="658" actId="12"/>
        <pc:sldMkLst>
          <pc:docMk/>
          <pc:sldMk cId="463717971" sldId="279"/>
        </pc:sldMkLst>
        <pc:spChg chg="mod">
          <ac:chgData name="Tobar, Malena" userId="9230a1f3-c5c2-40c2-b18e-6efb2e99c739" providerId="ADAL" clId="{51A41E0A-7C73-5A3A-AF27-64F1971112DD}" dt="2026-01-12T19:20:01.076" v="658" actId="12"/>
          <ac:spMkLst>
            <pc:docMk/>
            <pc:sldMk cId="463717971" sldId="279"/>
            <ac:spMk id="2" creationId="{01A54E2C-C814-73DF-E414-610880B284E1}"/>
          </ac:spMkLst>
        </pc:spChg>
      </pc:sldChg>
      <pc:sldChg chg="modSp mod">
        <pc:chgData name="Tobar, Malena" userId="9230a1f3-c5c2-40c2-b18e-6efb2e99c739" providerId="ADAL" clId="{51A41E0A-7C73-5A3A-AF27-64F1971112DD}" dt="2026-01-12T19:21:54.883" v="688" actId="790"/>
        <pc:sldMkLst>
          <pc:docMk/>
          <pc:sldMk cId="843645801" sldId="280"/>
        </pc:sldMkLst>
        <pc:spChg chg="mod">
          <ac:chgData name="Tobar, Malena" userId="9230a1f3-c5c2-40c2-b18e-6efb2e99c739" providerId="ADAL" clId="{51A41E0A-7C73-5A3A-AF27-64F1971112DD}" dt="2026-01-12T19:21:54.883" v="688" actId="790"/>
          <ac:spMkLst>
            <pc:docMk/>
            <pc:sldMk cId="843645801" sldId="280"/>
            <ac:spMk id="2" creationId="{77A00FE0-84CA-CA79-4B3C-49D299CD952E}"/>
          </ac:spMkLst>
        </pc:spChg>
      </pc:sldChg>
      <pc:sldChg chg="modSp mod modNotesTx">
        <pc:chgData name="Tobar, Malena" userId="9230a1f3-c5c2-40c2-b18e-6efb2e99c739" providerId="ADAL" clId="{51A41E0A-7C73-5A3A-AF27-64F1971112DD}" dt="2026-01-12T17:35:49.611" v="372" actId="255"/>
        <pc:sldMkLst>
          <pc:docMk/>
          <pc:sldMk cId="4294521893" sldId="282"/>
        </pc:sldMkLst>
        <pc:spChg chg="mod">
          <ac:chgData name="Tobar, Malena" userId="9230a1f3-c5c2-40c2-b18e-6efb2e99c739" providerId="ADAL" clId="{51A41E0A-7C73-5A3A-AF27-64F1971112DD}" dt="2026-01-12T17:35:49.611" v="372" actId="255"/>
          <ac:spMkLst>
            <pc:docMk/>
            <pc:sldMk cId="4294521893" sldId="282"/>
            <ac:spMk id="3" creationId="{05E30743-A9B7-4FA5-2AAA-8384488C2CB8}"/>
          </ac:spMkLst>
        </pc:spChg>
        <pc:spChg chg="mod">
          <ac:chgData name="Tobar, Malena" userId="9230a1f3-c5c2-40c2-b18e-6efb2e99c739" providerId="ADAL" clId="{51A41E0A-7C73-5A3A-AF27-64F1971112DD}" dt="2026-01-12T17:34:54.584" v="365" actId="20577"/>
          <ac:spMkLst>
            <pc:docMk/>
            <pc:sldMk cId="4294521893" sldId="282"/>
            <ac:spMk id="4" creationId="{E7D41ED7-86E6-A096-0235-1756E32ED234}"/>
          </ac:spMkLst>
        </pc:spChg>
      </pc:sldChg>
      <pc:sldChg chg="modSp mod">
        <pc:chgData name="Tobar, Malena" userId="9230a1f3-c5c2-40c2-b18e-6efb2e99c739" providerId="ADAL" clId="{51A41E0A-7C73-5A3A-AF27-64F1971112DD}" dt="2026-01-12T19:32:56.734" v="797" actId="790"/>
        <pc:sldMkLst>
          <pc:docMk/>
          <pc:sldMk cId="2091008181" sldId="284"/>
        </pc:sldMkLst>
        <pc:spChg chg="mod">
          <ac:chgData name="Tobar, Malena" userId="9230a1f3-c5c2-40c2-b18e-6efb2e99c739" providerId="ADAL" clId="{51A41E0A-7C73-5A3A-AF27-64F1971112DD}" dt="2026-01-12T19:32:56.734" v="797" actId="790"/>
          <ac:spMkLst>
            <pc:docMk/>
            <pc:sldMk cId="2091008181" sldId="284"/>
            <ac:spMk id="2" creationId="{CB0310C8-E13E-49A6-E8B7-87D9E7A3C0EA}"/>
          </ac:spMkLst>
        </pc:spChg>
        <pc:spChg chg="mod">
          <ac:chgData name="Tobar, Malena" userId="9230a1f3-c5c2-40c2-b18e-6efb2e99c739" providerId="ADAL" clId="{51A41E0A-7C73-5A3A-AF27-64F1971112DD}" dt="2026-01-12T19:32:33.125" v="792" actId="20577"/>
          <ac:spMkLst>
            <pc:docMk/>
            <pc:sldMk cId="2091008181" sldId="284"/>
            <ac:spMk id="3" creationId="{0F76A27E-B194-9A4C-902F-1B6661D4C273}"/>
          </ac:spMkLst>
        </pc:spChg>
      </pc:sldChg>
      <pc:sldChg chg="addSp delSp modSp mod">
        <pc:chgData name="Tobar, Malena" userId="9230a1f3-c5c2-40c2-b18e-6efb2e99c739" providerId="ADAL" clId="{51A41E0A-7C73-5A3A-AF27-64F1971112DD}" dt="2026-01-12T19:24:34.621" v="735"/>
        <pc:sldMkLst>
          <pc:docMk/>
          <pc:sldMk cId="955555309" sldId="285"/>
        </pc:sldMkLst>
        <pc:spChg chg="mod">
          <ac:chgData name="Tobar, Malena" userId="9230a1f3-c5c2-40c2-b18e-6efb2e99c739" providerId="ADAL" clId="{51A41E0A-7C73-5A3A-AF27-64F1971112DD}" dt="2026-01-12T19:24:31.542" v="733" actId="790"/>
          <ac:spMkLst>
            <pc:docMk/>
            <pc:sldMk cId="955555309" sldId="285"/>
            <ac:spMk id="2" creationId="{77A00FE0-84CA-CA79-4B3C-49D299CD952E}"/>
          </ac:spMkLst>
        </pc:spChg>
      </pc:sldChg>
      <pc:sldChg chg="modNotesTx">
        <pc:chgData name="Tobar, Malena" userId="9230a1f3-c5c2-40c2-b18e-6efb2e99c739" providerId="ADAL" clId="{51A41E0A-7C73-5A3A-AF27-64F1971112DD}" dt="2026-01-12T21:25:07.290" v="800" actId="790"/>
        <pc:sldMkLst>
          <pc:docMk/>
          <pc:sldMk cId="1808320245" sldId="288"/>
        </pc:sldMkLst>
      </pc:sldChg>
      <pc:sldMasterChg chg="modSldLayout">
        <pc:chgData name="Tobar, Malena" userId="9230a1f3-c5c2-40c2-b18e-6efb2e99c739" providerId="ADAL" clId="{51A41E0A-7C73-5A3A-AF27-64F1971112DD}" dt="2026-01-12T17:01:38.433" v="85" actId="1076"/>
        <pc:sldMasterMkLst>
          <pc:docMk/>
          <pc:sldMasterMk cId="0" sldId="2147483648"/>
        </pc:sldMasterMkLst>
        <pc:sldLayoutChg chg="modSp mod">
          <pc:chgData name="Tobar, Malena" userId="9230a1f3-c5c2-40c2-b18e-6efb2e99c739" providerId="ADAL" clId="{51A41E0A-7C73-5A3A-AF27-64F1971112DD}" dt="2026-01-12T16:56:00.757" v="66" actId="20577"/>
          <pc:sldLayoutMkLst>
            <pc:docMk/>
            <pc:sldMasterMk cId="0" sldId="2147483648"/>
            <pc:sldLayoutMk cId="0" sldId="2147483655"/>
          </pc:sldLayoutMkLst>
          <pc:spChg chg="mod">
            <ac:chgData name="Tobar, Malena" userId="9230a1f3-c5c2-40c2-b18e-6efb2e99c739" providerId="ADAL" clId="{51A41E0A-7C73-5A3A-AF27-64F1971112DD}" dt="2026-01-12T16:53:03.068" v="54" actId="1076"/>
            <ac:spMkLst>
              <pc:docMk/>
              <pc:sldMasterMk cId="0" sldId="2147483648"/>
              <pc:sldLayoutMk cId="0" sldId="2147483655"/>
              <ac:spMk id="2" creationId="{C9E04C85-0156-04FF-9795-0E6674715B97}"/>
            </ac:spMkLst>
          </pc:spChg>
          <pc:spChg chg="mod">
            <ac:chgData name="Tobar, Malena" userId="9230a1f3-c5c2-40c2-b18e-6efb2e99c739" providerId="ADAL" clId="{51A41E0A-7C73-5A3A-AF27-64F1971112DD}" dt="2026-01-12T16:56:00.757" v="66" actId="20577"/>
            <ac:spMkLst>
              <pc:docMk/>
              <pc:sldMasterMk cId="0" sldId="2147483648"/>
              <pc:sldLayoutMk cId="0" sldId="2147483655"/>
              <ac:spMk id="4" creationId="{F1914BEB-411F-24D0-E672-16503E769EE9}"/>
            </ac:spMkLst>
          </pc:spChg>
          <pc:spChg chg="mod">
            <ac:chgData name="Tobar, Malena" userId="9230a1f3-c5c2-40c2-b18e-6efb2e99c739" providerId="ADAL" clId="{51A41E0A-7C73-5A3A-AF27-64F1971112DD}" dt="2026-01-12T16:52:30.281" v="28" actId="20577"/>
            <ac:spMkLst>
              <pc:docMk/>
              <pc:sldMasterMk cId="0" sldId="2147483648"/>
              <pc:sldLayoutMk cId="0" sldId="2147483655"/>
              <ac:spMk id="6" creationId="{6262C136-662F-3964-B5BB-3544D9C1070E}"/>
            </ac:spMkLst>
          </pc:spChg>
          <pc:spChg chg="mod">
            <ac:chgData name="Tobar, Malena" userId="9230a1f3-c5c2-40c2-b18e-6efb2e99c739" providerId="ADAL" clId="{51A41E0A-7C73-5A3A-AF27-64F1971112DD}" dt="2026-01-12T16:52:58.039" v="53" actId="1076"/>
            <ac:spMkLst>
              <pc:docMk/>
              <pc:sldMasterMk cId="0" sldId="2147483648"/>
              <pc:sldLayoutMk cId="0" sldId="2147483655"/>
              <ac:spMk id="25" creationId="{50BD88EE-D5CF-B090-CE5C-F677E3785791}"/>
            </ac:spMkLst>
          </pc:spChg>
          <pc:spChg chg="mod">
            <ac:chgData name="Tobar, Malena" userId="9230a1f3-c5c2-40c2-b18e-6efb2e99c739" providerId="ADAL" clId="{51A41E0A-7C73-5A3A-AF27-64F1971112DD}" dt="2026-01-12T16:53:05.897" v="55" actId="1076"/>
            <ac:spMkLst>
              <pc:docMk/>
              <pc:sldMasterMk cId="0" sldId="2147483648"/>
              <pc:sldLayoutMk cId="0" sldId="2147483655"/>
              <ac:spMk id="28" creationId="{1331D084-E92B-4FFC-53E0-E01C57234024}"/>
            </ac:spMkLst>
          </pc:spChg>
        </pc:sldLayoutChg>
        <pc:sldLayoutChg chg="addSp delSp modSp mod">
          <pc:chgData name="Tobar, Malena" userId="9230a1f3-c5c2-40c2-b18e-6efb2e99c739" providerId="ADAL" clId="{51A41E0A-7C73-5A3A-AF27-64F1971112DD}" dt="2026-01-12T16:56:57.041" v="73" actId="20577"/>
          <pc:sldLayoutMkLst>
            <pc:docMk/>
            <pc:sldMasterMk cId="0" sldId="2147483648"/>
            <pc:sldLayoutMk cId="1379526535" sldId="2147483670"/>
          </pc:sldLayoutMkLst>
          <pc:spChg chg="add mod">
            <ac:chgData name="Tobar, Malena" userId="9230a1f3-c5c2-40c2-b18e-6efb2e99c739" providerId="ADAL" clId="{51A41E0A-7C73-5A3A-AF27-64F1971112DD}" dt="2026-01-12T16:56:57.041" v="73" actId="20577"/>
            <ac:spMkLst>
              <pc:docMk/>
              <pc:sldMasterMk cId="0" sldId="2147483648"/>
              <pc:sldLayoutMk cId="1379526535" sldId="2147483670"/>
              <ac:spMk id="2" creationId="{3A28B0F3-FD99-E208-B8E4-F2B635103E0D}"/>
            </ac:spMkLst>
          </pc:spChg>
          <pc:spChg chg="topLvl">
            <ac:chgData name="Tobar, Malena" userId="9230a1f3-c5c2-40c2-b18e-6efb2e99c739" providerId="ADAL" clId="{51A41E0A-7C73-5A3A-AF27-64F1971112DD}" dt="2026-01-12T16:56:51.303" v="70" actId="478"/>
            <ac:spMkLst>
              <pc:docMk/>
              <pc:sldMasterMk cId="0" sldId="2147483648"/>
              <pc:sldLayoutMk cId="1379526535" sldId="2147483670"/>
              <ac:spMk id="8" creationId="{3F610FF4-2B60-ABC1-FB94-125F76CF7806}"/>
            </ac:spMkLst>
          </pc:spChg>
          <pc:spChg chg="add mod">
            <ac:chgData name="Tobar, Malena" userId="9230a1f3-c5c2-40c2-b18e-6efb2e99c739" providerId="ADAL" clId="{51A41E0A-7C73-5A3A-AF27-64F1971112DD}" dt="2026-01-12T16:56:52.240" v="71"/>
            <ac:spMkLst>
              <pc:docMk/>
              <pc:sldMasterMk cId="0" sldId="2147483648"/>
              <pc:sldLayoutMk cId="1379526535" sldId="2147483670"/>
              <ac:spMk id="10" creationId="{F8197727-E437-EE8E-0B57-D68D2657BF8E}"/>
            </ac:spMkLst>
          </pc:spChg>
        </pc:sldLayoutChg>
        <pc:sldLayoutChg chg="addSp delSp modSp mod">
          <pc:chgData name="Tobar, Malena" userId="9230a1f3-c5c2-40c2-b18e-6efb2e99c739" providerId="ADAL" clId="{51A41E0A-7C73-5A3A-AF27-64F1971112DD}" dt="2026-01-12T17:01:38.433" v="85" actId="1076"/>
          <pc:sldLayoutMkLst>
            <pc:docMk/>
            <pc:sldMasterMk cId="0" sldId="2147483648"/>
            <pc:sldLayoutMk cId="3117666292" sldId="2147483671"/>
          </pc:sldLayoutMkLst>
          <pc:spChg chg="add mod">
            <ac:chgData name="Tobar, Malena" userId="9230a1f3-c5c2-40c2-b18e-6efb2e99c739" providerId="ADAL" clId="{51A41E0A-7C73-5A3A-AF27-64F1971112DD}" dt="2026-01-12T16:57:14.090" v="75"/>
            <ac:spMkLst>
              <pc:docMk/>
              <pc:sldMasterMk cId="0" sldId="2147483648"/>
              <pc:sldLayoutMk cId="3117666292" sldId="2147483671"/>
              <ac:spMk id="6" creationId="{5D5ADC68-8F11-3B3F-1E38-9A64E30CA642}"/>
            </ac:spMkLst>
          </pc:spChg>
          <pc:picChg chg="add mod">
            <ac:chgData name="Tobar, Malena" userId="9230a1f3-c5c2-40c2-b18e-6efb2e99c739" providerId="ADAL" clId="{51A41E0A-7C73-5A3A-AF27-64F1971112DD}" dt="2026-01-12T17:01:38.433" v="85" actId="1076"/>
            <ac:picMkLst>
              <pc:docMk/>
              <pc:sldMasterMk cId="0" sldId="2147483648"/>
              <pc:sldLayoutMk cId="3117666292" sldId="2147483671"/>
              <ac:picMk id="8" creationId="{90523FF5-2788-70A6-149C-AF5375DC956E}"/>
            </ac:picMkLst>
          </pc:picChg>
        </pc:sldLayoutChg>
        <pc:sldLayoutChg chg="addSp delSp modSp mod">
          <pc:chgData name="Tobar, Malena" userId="9230a1f3-c5c2-40c2-b18e-6efb2e99c739" providerId="ADAL" clId="{51A41E0A-7C73-5A3A-AF27-64F1971112DD}" dt="2026-01-12T16:56:40.046" v="68"/>
          <pc:sldLayoutMkLst>
            <pc:docMk/>
            <pc:sldMasterMk cId="0" sldId="2147483648"/>
            <pc:sldLayoutMk cId="2105013169" sldId="2147483672"/>
          </pc:sldLayoutMkLst>
          <pc:spChg chg="add mod">
            <ac:chgData name="Tobar, Malena" userId="9230a1f3-c5c2-40c2-b18e-6efb2e99c739" providerId="ADAL" clId="{51A41E0A-7C73-5A3A-AF27-64F1971112DD}" dt="2026-01-12T16:56:40.046" v="68"/>
            <ac:spMkLst>
              <pc:docMk/>
              <pc:sldMasterMk cId="0" sldId="2147483648"/>
              <pc:sldLayoutMk cId="2105013169" sldId="2147483672"/>
              <ac:spMk id="6" creationId="{8E682682-5DCD-B16D-877C-1971AC65B583}"/>
            </ac:spMkLst>
          </pc:spChg>
        </pc:sldLayoutChg>
      </pc:sldMasterChg>
      <pc:sldMasterChg chg="modSp mod modSldLayout">
        <pc:chgData name="Tobar, Malena" userId="9230a1f3-c5c2-40c2-b18e-6efb2e99c739" providerId="ADAL" clId="{51A41E0A-7C73-5A3A-AF27-64F1971112DD}" dt="2026-01-12T17:31:47.146" v="300"/>
        <pc:sldMasterMkLst>
          <pc:docMk/>
          <pc:sldMasterMk cId="2113399045" sldId="2147483660"/>
        </pc:sldMasterMkLst>
        <pc:spChg chg="mod">
          <ac:chgData name="Tobar, Malena" userId="9230a1f3-c5c2-40c2-b18e-6efb2e99c739" providerId="ADAL" clId="{51A41E0A-7C73-5A3A-AF27-64F1971112DD}" dt="2026-01-12T17:02:53.081" v="158" actId="20577"/>
          <ac:spMkLst>
            <pc:docMk/>
            <pc:sldMasterMk cId="2113399045" sldId="2147483660"/>
            <ac:spMk id="3" creationId="{D702BAF9-6071-A275-BF21-8ABEC3F128DE}"/>
          </ac:spMkLst>
        </pc:spChg>
        <pc:sldLayoutChg chg="addSp delSp modSp mod">
          <pc:chgData name="Tobar, Malena" userId="9230a1f3-c5c2-40c2-b18e-6efb2e99c739" providerId="ADAL" clId="{51A41E0A-7C73-5A3A-AF27-64F1971112DD}" dt="2026-01-12T17:02:32.619" v="110"/>
          <pc:sldLayoutMkLst>
            <pc:docMk/>
            <pc:sldMasterMk cId="2113399045" sldId="2147483660"/>
            <pc:sldLayoutMk cId="2923927821" sldId="2147483662"/>
          </pc:sldLayoutMkLst>
          <pc:spChg chg="add mod">
            <ac:chgData name="Tobar, Malena" userId="9230a1f3-c5c2-40c2-b18e-6efb2e99c739" providerId="ADAL" clId="{51A41E0A-7C73-5A3A-AF27-64F1971112DD}" dt="2026-01-12T17:02:26.418" v="107" actId="20577"/>
            <ac:spMkLst>
              <pc:docMk/>
              <pc:sldMasterMk cId="2113399045" sldId="2147483660"/>
              <pc:sldLayoutMk cId="2923927821" sldId="2147483662"/>
              <ac:spMk id="2" creationId="{B43047DE-D36F-003A-C5A9-847D4800F6A4}"/>
            </ac:spMkLst>
          </pc:spChg>
        </pc:sldLayoutChg>
        <pc:sldLayoutChg chg="addSp delSp modSp mod">
          <pc:chgData name="Tobar, Malena" userId="9230a1f3-c5c2-40c2-b18e-6efb2e99c739" providerId="ADAL" clId="{51A41E0A-7C73-5A3A-AF27-64F1971112DD}" dt="2026-01-12T17:30:17.781" v="179" actId="20577"/>
          <pc:sldLayoutMkLst>
            <pc:docMk/>
            <pc:sldMasterMk cId="2113399045" sldId="2147483660"/>
            <pc:sldLayoutMk cId="3347925749" sldId="2147483663"/>
          </pc:sldLayoutMkLst>
          <pc:spChg chg="mod">
            <ac:chgData name="Tobar, Malena" userId="9230a1f3-c5c2-40c2-b18e-6efb2e99c739" providerId="ADAL" clId="{51A41E0A-7C73-5A3A-AF27-64F1971112DD}" dt="2026-01-12T17:30:17.781" v="179" actId="20577"/>
            <ac:spMkLst>
              <pc:docMk/>
              <pc:sldMasterMk cId="2113399045" sldId="2147483660"/>
              <pc:sldLayoutMk cId="3347925749" sldId="2147483663"/>
              <ac:spMk id="2" creationId="{3E4BEF51-4958-2B9C-52BA-142C49F32432}"/>
            </ac:spMkLst>
          </pc:spChg>
          <pc:picChg chg="add mod">
            <ac:chgData name="Tobar, Malena" userId="9230a1f3-c5c2-40c2-b18e-6efb2e99c739" providerId="ADAL" clId="{51A41E0A-7C73-5A3A-AF27-64F1971112DD}" dt="2026-01-12T17:29:34.763" v="164" actId="1076"/>
            <ac:picMkLst>
              <pc:docMk/>
              <pc:sldMasterMk cId="2113399045" sldId="2147483660"/>
              <pc:sldLayoutMk cId="3347925749" sldId="2147483663"/>
              <ac:picMk id="6" creationId="{199B1A10-A316-762D-9775-FD3592764F4F}"/>
            </ac:picMkLst>
          </pc:picChg>
        </pc:sldLayoutChg>
        <pc:sldLayoutChg chg="addSp delSp modSp mod">
          <pc:chgData name="Tobar, Malena" userId="9230a1f3-c5c2-40c2-b18e-6efb2e99c739" providerId="ADAL" clId="{51A41E0A-7C73-5A3A-AF27-64F1971112DD}" dt="2026-01-12T17:31:47.146" v="300"/>
          <pc:sldLayoutMkLst>
            <pc:docMk/>
            <pc:sldMasterMk cId="2113399045" sldId="2147483660"/>
            <pc:sldLayoutMk cId="126326423" sldId="2147483664"/>
          </pc:sldLayoutMkLst>
          <pc:spChg chg="add mod">
            <ac:chgData name="Tobar, Malena" userId="9230a1f3-c5c2-40c2-b18e-6efb2e99c739" providerId="ADAL" clId="{51A41E0A-7C73-5A3A-AF27-64F1971112DD}" dt="2026-01-12T17:31:47.146" v="300"/>
            <ac:spMkLst>
              <pc:docMk/>
              <pc:sldMasterMk cId="2113399045" sldId="2147483660"/>
              <pc:sldLayoutMk cId="126326423" sldId="2147483664"/>
              <ac:spMk id="3" creationId="{84C8167E-D4CF-D240-CA80-402625886DB7}"/>
            </ac:spMkLst>
          </pc:spChg>
        </pc:sldLayoutChg>
        <pc:sldLayoutChg chg="modSp mod">
          <pc:chgData name="Tobar, Malena" userId="9230a1f3-c5c2-40c2-b18e-6efb2e99c739" providerId="ADAL" clId="{51A41E0A-7C73-5A3A-AF27-64F1971112DD}" dt="2026-01-12T17:30:37.016" v="205" actId="20577"/>
          <pc:sldLayoutMkLst>
            <pc:docMk/>
            <pc:sldMasterMk cId="2113399045" sldId="2147483660"/>
            <pc:sldLayoutMk cId="2291955193" sldId="2147483668"/>
          </pc:sldLayoutMkLst>
          <pc:spChg chg="mod">
            <ac:chgData name="Tobar, Malena" userId="9230a1f3-c5c2-40c2-b18e-6efb2e99c739" providerId="ADAL" clId="{51A41E0A-7C73-5A3A-AF27-64F1971112DD}" dt="2026-01-12T17:30:37.016" v="205" actId="20577"/>
            <ac:spMkLst>
              <pc:docMk/>
              <pc:sldMasterMk cId="2113399045" sldId="2147483660"/>
              <pc:sldLayoutMk cId="2291955193" sldId="2147483668"/>
              <ac:spMk id="2" creationId="{3A31D424-BB70-4637-4E55-1FDED185A759}"/>
            </ac:spMkLst>
          </pc:spChg>
        </pc:sldLayoutChg>
        <pc:sldLayoutChg chg="modSp mod">
          <pc:chgData name="Tobar, Malena" userId="9230a1f3-c5c2-40c2-b18e-6efb2e99c739" providerId="ADAL" clId="{51A41E0A-7C73-5A3A-AF27-64F1971112DD}" dt="2026-01-12T17:31:30.269" v="298" actId="20577"/>
          <pc:sldLayoutMkLst>
            <pc:docMk/>
            <pc:sldMasterMk cId="2113399045" sldId="2147483660"/>
            <pc:sldLayoutMk cId="3645915490" sldId="2147483669"/>
          </pc:sldLayoutMkLst>
          <pc:spChg chg="mod">
            <ac:chgData name="Tobar, Malena" userId="9230a1f3-c5c2-40c2-b18e-6efb2e99c739" providerId="ADAL" clId="{51A41E0A-7C73-5A3A-AF27-64F1971112DD}" dt="2026-01-12T17:31:30.269" v="298" actId="20577"/>
            <ac:spMkLst>
              <pc:docMk/>
              <pc:sldMasterMk cId="2113399045" sldId="2147483660"/>
              <pc:sldLayoutMk cId="3645915490" sldId="2147483669"/>
              <ac:spMk id="5" creationId="{A6EAD622-361E-E05A-7C09-F7BE95C7625C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2/2/26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2/2/26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Charles Dickens dijo: «¡Recuerden! El cristianismo consiste en hacer siempre el bien, incluso a quienes nos hacen el mal». Muchas personas tienen su propia definición de qué es el cristianismo y de cómo debe vivir un cristiano. Algunos dicen que el cristiano debe ser un amable agente sanador, mientras que otros dicen que debe ser un guerrero agresivo. A pesar de la opinión de las personas, debemos centrarnos en cómo Jesús identifica a sus seguidores y luego usar los dones que nos ha dado para promover su reino.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inicial—Dones y pasiones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 a cada persona una hoja y un bolígrafo y pida que escriban uno de sus dones (algo que hace muy bien) y una de sus pasiones (algo que le importe mucho). Una vez que terminen, pida que doblen el papel y lo coloquen en un recipiente. Saque una hoja a la vez y léala en voz alta. Pida al grupo que diga quién escribió cada nota. Anime a los alumnos a pensar en sus dones y pasiones al analizar los conceptos de sal y luz en la lección.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Dios le importa mucho lo que valoramos internamente y cómo usamos nuestros dones externamente. Mientras estudiamos el sermón más famoso de Jesús, comparemos lo que espera de sus seguidores con lo que pensamos de nosotros mismos y cómo tratamos a quienes nos rodean.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5:14–16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Vosotros sois la luz del mundo; una ciudad asentada sobre un monte no se puede esconder.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 se enciende una luz y se pone debajo de un almud, sino sobre el candelero, y alumbra a todos los que están en casa.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alumbre vuestra luz delante de los hombres, para que vean vuestras buenas obras, y glorifiquen a vuestro Padre que está en los cielos.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3: Versículo para memorizar: Mateo 5:16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8,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Anime a los alumnos a memorizar este versículo y a dejar que su luz brille intensamente para la gloria de Dios.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5:17,18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penséis que he venido para abrogar la ley o los profetas; no he venido para abrogar, sino para cumplir.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de cierto os digo que hasta que pasen el cielo y la tierra, ni una jota ni una tilde pasará de la ley, hasta que todo se haya cumplido.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5:19,20</a:t>
            </a:r>
          </a:p>
          <a:p>
            <a:endParaRPr lang="es-ES_tradnl" b="1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manera que cualquiera que quebrante uno de estos mandamientos muy pequeños, y así enseñe a los hombres, muy pequeño será llamado en el reino de los cielos; mas cualquiera que los haga y los enseñe, este será llamado grande en el reino de los cielos.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os digo que si vuestra justicia no fuere mayor que la de los escribas y fariseos, no entraréis en el reino de los cielos.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Franklin Gothic Medium" panose="020B06030201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b="1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Nuestras actitudes internas y acciones externas muestran la intención más verdadera de nuestro corazón. Jesús dijo que cuando hacemos brillar su luz, la gente del mundo verá nuestras buenas acciones y alabará a Dios. Somos Sus representantes—faros de esperanza y justicia en la oscuridad. Parte de hacer brillar su luz significa defender los principios morales del Antiguo Testamento, que no se limitan a un tiempo o cultura específicos. Jesús no vino a eliminar las leyes y enseñanzas del Antiguo Testamento; Él vino a cumplirlas.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0" dirty="0">
                <a:effectLst/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Mateo 5:1–20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examinarán las expectativas de Jesús para sus seguidores.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evaluarán sus motivaciones y acciones en relación con las enseñanzas de Jesús.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reconocerán que toda la Palabra de Dios es útil.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5:1–6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Viendo la multitud, subió al monte; y sentándose, vinieron a él sus discípulos. </a:t>
            </a:r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abriendo su boca les enseñaba, diciendo: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pobres en espíritu, porque de ellos es el reino de los cielos.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que lloran, porque ellos recibirán consolación.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mansos, porque ellos recibirán la tierra por heredad.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que tienen hambre y sed de justicia, porque ellos serán saciados.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Times"/>
            </a:endParaRPr>
          </a:p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5:7–12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misericordiosos, porque ellos alcanzarán misericordia.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de limpio corazón, porque ellos verán a Dios.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pacificadores, porque ellos serán llamados hijos de Dios.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los que padecen persecución por causa de la justicia, porque de ellos es el reino de los cielos.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Bienaventurados sois cuando por mi causa os vituperen y os persigan, y digan toda clase de mal contra vosotros, mintiendo. </a:t>
            </a: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Gozaos y alegraos, porque vuestro galardón es grande en los cielos; porque así persiguieron a los profetas que fueron antes de vosotros.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Bendiciones bíblicas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6,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i="1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Además de las Bienaventuranzas, la Biblia incluye muchas bendiciones para</a:t>
            </a:r>
            <a:r>
              <a:rPr lang="es-ES_tradnl" sz="1200" i="0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 </a:t>
            </a:r>
            <a:r>
              <a:rPr lang="es-ES_tradnl" sz="1200" i="1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hijos de Dios. Los alumnos explorarán las Escrituras y la naturaleza de</a:t>
            </a:r>
            <a:r>
              <a:rPr lang="es-ES_tradnl" sz="1200" i="0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 </a:t>
            </a:r>
            <a:r>
              <a:rPr lang="es-ES_tradnl" sz="1200" i="1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las bendiciones de Dios</a:t>
            </a:r>
            <a:r>
              <a:rPr lang="es-ES_tradnl" sz="1200" kern="1200" noProof="1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Mateo 5:13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13 </a:t>
            </a:r>
            <a:r>
              <a:rPr lang="es-ES_tradnl" sz="1200" b="0" i="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Vosotros sois la sal de la tierra; pero si la sal se desvaneciere, ¿con qué será salada? No sirve más para nada, sino para ser echada fuera y hollada por los hombres.</a:t>
            </a:r>
            <a:endParaRPr lang="es-ES_tradnl" noProof="0" dirty="0">
              <a:effectLst/>
              <a:latin typeface="Franklin Gothic Book" panose="020B05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2: Nombres para los seguidores de Jesús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7,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Además de «cristianos», los seguidores de Jesús son conocidos por muchos nombres en todo el Nuevo Testamento. Los alumnos repasarán las Escrituras y tomarán nota de varios de estos nombres.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B545F22-37C8-7ABC-ABC7-08E74110AC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1" b="2735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25" name="AutoShape 3">
            <a:extLst>
              <a:ext uri="{FF2B5EF4-FFF2-40B4-BE49-F238E27FC236}">
                <a16:creationId xmlns:a16="http://schemas.microsoft.com/office/drawing/2014/main" id="{50BD88EE-D5CF-B090-CE5C-F677E3785791}"/>
              </a:ext>
            </a:extLst>
          </p:cNvPr>
          <p:cNvSpPr/>
          <p:nvPr userDrawn="1"/>
        </p:nvSpPr>
        <p:spPr>
          <a:xfrm>
            <a:off x="910796" y="6025913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BAD19F-044B-5364-54C4-34828E931897}"/>
              </a:ext>
            </a:extLst>
          </p:cNvPr>
          <p:cNvGrpSpPr/>
          <p:nvPr userDrawn="1"/>
        </p:nvGrpSpPr>
        <p:grpSpPr>
          <a:xfrm>
            <a:off x="1307509" y="6755052"/>
            <a:ext cx="5595058" cy="1884393"/>
            <a:chOff x="1136726" y="7062583"/>
            <a:chExt cx="5798594" cy="1884393"/>
          </a:xfrm>
        </p:grpSpPr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1331D084-E92B-4FFC-53E0-E01C57234024}"/>
                </a:ext>
              </a:extLst>
            </p:cNvPr>
            <p:cNvSpPr txBox="1"/>
            <p:nvPr userDrawn="1"/>
          </p:nvSpPr>
          <p:spPr>
            <a:xfrm>
              <a:off x="1136726" y="7062583"/>
              <a:ext cx="5332916" cy="711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49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 SERMÓN DEL</a:t>
              </a:r>
            </a:p>
          </p:txBody>
        </p:sp>
        <p:sp>
          <p:nvSpPr>
            <p:cNvPr id="2" name="TextBox 6">
              <a:extLst>
                <a:ext uri="{FF2B5EF4-FFF2-40B4-BE49-F238E27FC236}">
                  <a16:creationId xmlns:a16="http://schemas.microsoft.com/office/drawing/2014/main" id="{C9E04C85-0156-04FF-9795-0E6674715B97}"/>
                </a:ext>
              </a:extLst>
            </p:cNvPr>
            <p:cNvSpPr txBox="1"/>
            <p:nvPr userDrawn="1"/>
          </p:nvSpPr>
          <p:spPr>
            <a:xfrm>
              <a:off x="1136726" y="8120018"/>
              <a:ext cx="5798594" cy="8269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88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MONTE</a:t>
              </a:r>
            </a:p>
          </p:txBody>
        </p:sp>
      </p:grpSp>
      <p:sp>
        <p:nvSpPr>
          <p:cNvPr id="9" name="AutoShape 4">
            <a:extLst>
              <a:ext uri="{FF2B5EF4-FFF2-40B4-BE49-F238E27FC236}">
                <a16:creationId xmlns:a16="http://schemas.microsoft.com/office/drawing/2014/main" id="{24F9483E-D047-7FD6-F6E8-A64B96DC7D2C}"/>
              </a:ext>
            </a:extLst>
          </p:cNvPr>
          <p:cNvSpPr/>
          <p:nvPr userDrawn="1"/>
        </p:nvSpPr>
        <p:spPr>
          <a:xfrm>
            <a:off x="7164507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299370A2-C554-6B05-E246-0F9485E6F3CA}"/>
              </a:ext>
            </a:extLst>
          </p:cNvPr>
          <p:cNvSpPr/>
          <p:nvPr userDrawn="1"/>
        </p:nvSpPr>
        <p:spPr>
          <a:xfrm>
            <a:off x="7164506" y="6025912"/>
            <a:ext cx="10264976" cy="3204730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F1914BEB-411F-24D0-E672-16503E769EE9}"/>
              </a:ext>
            </a:extLst>
          </p:cNvPr>
          <p:cNvSpPr txBox="1"/>
          <p:nvPr userDrawn="1"/>
        </p:nvSpPr>
        <p:spPr>
          <a:xfrm>
            <a:off x="7558846" y="6284205"/>
            <a:ext cx="9633681" cy="26439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600" b="0" i="1" spc="169" noProof="0" dirty="0">
                <a:solidFill>
                  <a:srgbClr val="1C2327"/>
                </a:solidFill>
                <a:effectLst/>
                <a:latin typeface="Corbel" panose="020B0503020204020204" pitchFamily="34" charset="0"/>
              </a:rPr>
              <a:t>Durante las próximas semanas, analizaremos la serie de enseñanzas más famosas de Jesús, conocida como el Sermón del Monte, donde Jesús abordó temas desde la ética y las actitudes hasta las acciones y sus consecuencias. Él sentó las bases de la verdad para todos aquellos que lo seguirían.</a:t>
            </a:r>
            <a:endParaRPr lang="es-ES_tradnl" sz="2600" b="0" i="0" noProof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6262C136-662F-3964-B5BB-3544D9C1070E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1, MARZO A AGOSTO 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30AC20-A566-7CEF-EE2A-B02052B890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74633" cy="102870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s-ES_tradnl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43047DE-D36F-003A-C5A9-847D4800F6A4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n-US" sz="2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5:16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470945"/>
            <a:ext cx="8839200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GENTE BENDECIDA</a:t>
            </a:r>
          </a:p>
        </p:txBody>
      </p:sp>
      <p:pic>
        <p:nvPicPr>
          <p:cNvPr id="6" name="Picture 5" descr="A magnifying glass over a book&#10;&#10;AI-generated content may be incorrect.">
            <a:extLst>
              <a:ext uri="{FF2B5EF4-FFF2-40B4-BE49-F238E27FC236}">
                <a16:creationId xmlns:a16="http://schemas.microsoft.com/office/drawing/2014/main" id="{199B1A10-A316-762D-9775-FD3592764F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7" y="1039524"/>
            <a:ext cx="7772400" cy="788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382" r="34081" b="-382"/>
          <a:stretch>
            <a:fillRect/>
          </a:stretch>
        </p:blipFill>
        <p:spPr>
          <a:xfrm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39237" y="3440167"/>
            <a:ext cx="8686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INFLUENCIA PIADOSA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" t="7648" r="8281"/>
          <a:stretch>
            <a:fillRect/>
          </a:stretch>
        </p:blipFill>
        <p:spPr>
          <a:xfrm>
            <a:off x="1028695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857500"/>
            <a:ext cx="1036560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036968"/>
            <a:ext cx="8691565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LA VERDADERA</a:t>
            </a:r>
            <a:b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   GRANDEZA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1C0B1B-DC48-7EBB-3F60-7284213E73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C8167E-D4CF-D240-CA80-402625886DB7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682682-5DCD-B16D-877C-1971AC65B583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2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28B0F3-FD99-E208-B8E4-F2B635103E0D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197727-E437-EE8E-0B57-D68D2657BF8E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30871E02-E8F8-41F3-D680-70C207A5A57D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5ADC68-8F11-3B3F-1E38-9A64E30CA642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8" name="Picture 7" descr="Close-up of a book open&#10;&#10;AI-generated content may be incorrect.">
            <a:extLst>
              <a:ext uri="{FF2B5EF4-FFF2-40B4-BE49-F238E27FC236}">
                <a16:creationId xmlns:a16="http://schemas.microsoft.com/office/drawing/2014/main" id="{90523FF5-2788-70A6-149C-AF5375DC95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598259" y="9700455"/>
            <a:ext cx="11091481" cy="397738"/>
          </a:xfrm>
          <a:prstGeom prst="rect">
            <a:avLst/>
          </a:prstGeom>
          <a:solidFill>
            <a:srgbClr val="145C6F">
              <a:alpha val="31373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1—LA INFLUENCIA Y EL CARÁCTER CRISTIANO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F4678C-1B54-323A-BCF8-F423EF181A33}"/>
              </a:ext>
            </a:extLst>
          </p:cNvPr>
          <p:cNvSpPr txBox="1"/>
          <p:nvPr/>
        </p:nvSpPr>
        <p:spPr>
          <a:xfrm>
            <a:off x="8965096" y="75537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5:14–16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HACER BRILLAR NUESTRA LUZ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2E28DCAB-5FF1-5C37-4BDE-3343410F3FE1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5:13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E07014CF-7838-4965-FF96-9D298FE77230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SAL DE LA TIERRA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695700"/>
            <a:ext cx="92964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Analice la forma en que Jesús es como el sol (genera luz) mientras que los cristianos son como la luna (reflejan la luz del sol).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¿De qué manera ha notado que los cristianos irradian la luz de Jesús?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5:17,18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LEY SE CUMPLE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87552" y="3922776"/>
            <a:ext cx="8918448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explicaría el papel del Antiguo Testamento a un nuevo cristiano?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son algunas maneras de aplicar lecciones importantes del Antiguo Testamento en nuestro contexto?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5:19,20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OTRO NIVEL DE JUSTICIA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105F8553-3E83-5F0C-27CD-E1EBE40E8935}"/>
              </a:ext>
            </a:extLst>
          </p:cNvPr>
          <p:cNvSpPr txBox="1"/>
          <p:nvPr/>
        </p:nvSpPr>
        <p:spPr>
          <a:xfrm>
            <a:off x="9451299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5:17,18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C45C1C5B-9932-FBAF-66FA-C8BE7EC9E6C0}"/>
              </a:ext>
            </a:extLst>
          </p:cNvPr>
          <p:cNvSpPr txBox="1"/>
          <p:nvPr/>
        </p:nvSpPr>
        <p:spPr>
          <a:xfrm>
            <a:off x="9451299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LEY SE CUMPLE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87552" y="3922776"/>
            <a:ext cx="8918448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podemos asegurarnos de que nuestra justicia supere la de los fariseos?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838200" y="3314700"/>
            <a:ext cx="7696200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Elija un principio del Antiguo Testamento en el cual centrarse durante el resto de esta semana.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Encuentre al menos una manera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práctica de ser sal y luz para las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personas a su alrededor.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Piense en una manera de adoptar la definición de grandeza de Jesús y realice, secretamente, un acto de servicio para alguien esta semana.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702445" y="59817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Los ciudadanos del reino de Dios se caracterizan por su moralidad cristiana.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2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 MORALIDAD CRISTIANA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05E30743-A9B7-4FA5-2AAA-8384488C2CB8}"/>
              </a:ext>
            </a:extLst>
          </p:cNvPr>
          <p:cNvSpPr txBox="1"/>
          <p:nvPr/>
        </p:nvSpPr>
        <p:spPr>
          <a:xfrm>
            <a:off x="9687205" y="5905500"/>
            <a:ext cx="7823555" cy="110799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Nuestro carácter cristiano puede influir </a:t>
            </a:r>
            <a:b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en otros para la gloria de Dios.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E7D41ED7-86E6-A096-0235-1756E32ED234}"/>
              </a:ext>
            </a:extLst>
          </p:cNvPr>
          <p:cNvSpPr txBox="1"/>
          <p:nvPr/>
        </p:nvSpPr>
        <p:spPr>
          <a:xfrm>
            <a:off x="9687205" y="3924300"/>
            <a:ext cx="8448395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36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 INFLUENCIA Y EL CARÁCTER CRISTIANO</a:t>
            </a: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570406" y="3701177"/>
            <a:ext cx="8305800" cy="221599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Así alumbre vuestra luz delante de los hombres, para que vean vuestras buenas obras, y glorifiquen a vuestro Padre que está en los cielos.</a:t>
            </a:r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ACTITUDES BENDITAS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5:1–6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746712"/>
            <a:ext cx="84582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¿En qué sentido la humildad,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la mansedumbre y la justicia distinguen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 los seguidores de Jesús?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¿Qué nos enseñan las Bienaventuranzas sobre la verdadera definición de ser bendecido?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5:7–12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ACCIONES BENDITAS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42F953AB-9674-4F28-07AE-F87A5904F916}"/>
              </a:ext>
            </a:extLst>
          </p:cNvPr>
          <p:cNvSpPr txBox="1"/>
          <p:nvPr/>
        </p:nvSpPr>
        <p:spPr>
          <a:xfrm>
            <a:off x="9431511" y="5264104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ACTITUDES BENDITAS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5:1–6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990600" y="3922776"/>
            <a:ext cx="89916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ha aplicado los principios de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las Bienaventuranzas o ha observado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 alguien más aplicarlos?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debemos prepararnos para </a:t>
            </a:r>
            <a:b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la persecución como cristianos?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5:13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SAL DE LA TIERRA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533400" y="3695700"/>
            <a:ext cx="93726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son algunas formas en que los seguidores de Jesús podrían perder su sabor distintivo como la sal del mundo?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es importante que mantengamos nuestra influencia preservadora?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Muted Purple">
      <a:dk1>
        <a:srgbClr val="392D6F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3888</TotalTime>
  <Words>1407</Words>
  <Application>Microsoft Macintosh PowerPoint</Application>
  <PresentationFormat>Custom</PresentationFormat>
  <Paragraphs>110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Corbel</vt:lpstr>
      <vt:lpstr>Franklin Gothic Book</vt:lpstr>
      <vt:lpstr>Franklin Gothic Medium</vt:lpstr>
      <vt:lpstr>Helvetica</vt:lpstr>
      <vt:lpstr>Minion Pro</vt:lpstr>
      <vt:lpstr>Times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Campbell, Japheth</cp:lastModifiedBy>
  <cp:revision>3</cp:revision>
  <dcterms:created xsi:type="dcterms:W3CDTF">2023-08-11T18:12:45Z</dcterms:created>
  <dcterms:modified xsi:type="dcterms:W3CDTF">2026-02-02T16:11:09Z</dcterms:modified>
  <dc:identifier>DAEvRMTdTXk</dc:identifier>
</cp:coreProperties>
</file>